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247C4EC-4E90-4F28-8E30-2BDE81E7F15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D7D9849-DDDB-4414-AAC1-E433FA2CD21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r="1299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>
                <a:latin typeface="Arial Black" panose="020B0A04020102020204" pitchFamily="34" charset="0"/>
              </a:rPr>
              <a:t>ADAPTIVE PROGRAMMING SUBCOMMITTEE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00600" y="6172200"/>
            <a:ext cx="3886200" cy="381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MANDARIN BOAT RAMP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244334"/>
            <a:ext cx="190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sz="1200" dirty="0" smtClean="0">
                <a:latin typeface="Arial Black" panose="020B0A04020102020204" pitchFamily="34" charset="0"/>
              </a:rPr>
              <a:t>Jill Haskell, Chair</a:t>
            </a:r>
            <a:endParaRPr lang="en-US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>
          <a:xfrm>
            <a:off x="3200400" y="304800"/>
            <a:ext cx="5562600" cy="5638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latin typeface="Arial Black" panose="020B0A04020102020204" pitchFamily="34" charset="0"/>
              </a:rPr>
              <a:t>ADAPTIVE PROGRAMMING SUBCOMMITTEE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267200"/>
            <a:ext cx="2377440" cy="3810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Arial Black" panose="020B0A04020102020204" pitchFamily="34" charset="0"/>
              </a:rPr>
              <a:t>Jill Haskell, Chair</a:t>
            </a:r>
            <a:endParaRPr lang="en-US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latin typeface="Arial Black" panose="020B0A04020102020204" pitchFamily="34" charset="0"/>
              </a:rPr>
              <a:t>ADAPTIVE PROGRAMMING SUBCOMMITTEE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191000"/>
            <a:ext cx="2377440" cy="4572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Arial Black" panose="020B0A04020102020204" pitchFamily="34" charset="0"/>
              </a:rPr>
              <a:t>Jill Haskell, Chair</a:t>
            </a:r>
            <a:endParaRPr lang="en-US" sz="1200" dirty="0">
              <a:latin typeface="Arial Black" panose="020B0A040201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55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1205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ADAPTIVE PROGRAMMING SUBCOMMITTEE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191000"/>
            <a:ext cx="2377440" cy="4572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Arial Black" panose="020B0A04020102020204" pitchFamily="34" charset="0"/>
              </a:rPr>
              <a:t>Jill Haskell</a:t>
            </a:r>
            <a:r>
              <a:rPr lang="en-US" sz="1200" smtClean="0">
                <a:latin typeface="Arial Black" panose="020B0A04020102020204" pitchFamily="34" charset="0"/>
              </a:rPr>
              <a:t>, Chair</a:t>
            </a:r>
            <a:endParaRPr lang="en-US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</TotalTime>
  <Words>31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Thatch</vt:lpstr>
      <vt:lpstr>ADAPTIVE PROGRAMMING SUBCOMMITTEE</vt:lpstr>
      <vt:lpstr>ADAPTIVE PROGRAMMING SUBCOMMITTEE</vt:lpstr>
      <vt:lpstr>ADAPTIVE PROGRAMMING SUBCOMMITTEE</vt:lpstr>
      <vt:lpstr>ADAPTIVE PROGRAMMING SUBCOMMITTEE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PROGRAMMING SUBCOMMITTEE</dc:title>
  <dc:creator>Administrator</dc:creator>
  <cp:lastModifiedBy>Administrator</cp:lastModifiedBy>
  <cp:revision>4</cp:revision>
  <dcterms:created xsi:type="dcterms:W3CDTF">2016-05-31T13:29:00Z</dcterms:created>
  <dcterms:modified xsi:type="dcterms:W3CDTF">2016-05-31T13:42:33Z</dcterms:modified>
</cp:coreProperties>
</file>